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691813" cy="15119350"/>
  <p:notesSz cx="6669088" cy="9775825"/>
  <p:defaultTextStyle>
    <a:defPPr>
      <a:defRPr lang="ru-RU"/>
    </a:defPPr>
    <a:lvl1pPr marL="0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1pPr>
    <a:lvl2pPr marL="71171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2pPr>
    <a:lvl3pPr marL="142343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3pPr>
    <a:lvl4pPr marL="2135155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4pPr>
    <a:lvl5pPr marL="2846871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5pPr>
    <a:lvl6pPr marL="3558592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6pPr>
    <a:lvl7pPr marL="427030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7pPr>
    <a:lvl8pPr marL="498202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8pPr>
    <a:lvl9pPr marL="5693746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2" userDrawn="1">
          <p15:clr>
            <a:srgbClr val="A4A3A4"/>
          </p15:clr>
        </p15:guide>
        <p15:guide id="3" orient="horz" pos="1723" userDrawn="1">
          <p15:clr>
            <a:srgbClr val="A4A3A4"/>
          </p15:clr>
        </p15:guide>
        <p15:guide id="4" orient="horz" pos="3197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94" y="126"/>
      </p:cViewPr>
      <p:guideLst>
        <p:guide pos="362"/>
        <p:guide orient="horz" pos="1723"/>
        <p:guide orient="horz" pos="3197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7" name="Прямоугольник 6"/>
          <p:cNvSpPr/>
          <p:nvPr/>
        </p:nvSpPr>
        <p:spPr>
          <a:xfrm>
            <a:off x="1436265" y="6821322"/>
            <a:ext cx="6639655" cy="680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7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ВАМ У НАС ПОНРАВИЛОСЬ?</a:t>
            </a:r>
          </a:p>
          <a:p>
            <a:pPr>
              <a:spcBef>
                <a:spcPts val="2673"/>
              </a:spcBef>
            </a:pPr>
            <a:endParaRPr lang="ru-RU" sz="2004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863" y="2473835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220453" y="1994917"/>
            <a:ext cx="3949249" cy="39492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8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24" name="Рисунок 23" descr="Даг">
            <a:extLst>
              <a:ext uri="{FF2B5EF4-FFF2-40B4-BE49-F238E27FC236}">
                <a16:creationId xmlns:a16="http://schemas.microsoft.com/office/drawing/2014/main" id="{94F46F04-005A-4C1A-BD74-7C9991EAF8C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88" y="470068"/>
            <a:ext cx="1209901" cy="1243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86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Comp123</cp:lastModifiedBy>
  <cp:revision>31</cp:revision>
  <cp:lastPrinted>2023-08-02T12:13:29Z</cp:lastPrinted>
  <dcterms:created xsi:type="dcterms:W3CDTF">2023-08-02T11:27:24Z</dcterms:created>
  <dcterms:modified xsi:type="dcterms:W3CDTF">2025-02-17T10:09:52Z</dcterms:modified>
</cp:coreProperties>
</file>